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</p:sldIdLst>
  <p:sldSz cx="12192000" cy="6858000"/>
  <p:notesSz cx="6858000" cy="9144000"/>
  <p:embeddedFontLst>
    <p:embeddedFont>
      <p:font typeface="1훈화양연화 R" panose="02020603020101020101" pitchFamily="18" charset="-127"/>
      <p:regular r:id="rId7"/>
    </p:embeddedFont>
    <p:embeddedFont>
      <p:font typeface="HY그래픽M" panose="02030600000101010101" pitchFamily="18" charset="-127"/>
      <p:regular r:id="rId8"/>
    </p:embeddedFont>
    <p:embeddedFont>
      <p:font typeface="Trebuchet MS" panose="020B0603020202020204" pitchFamily="34" charset="0"/>
      <p:regular r:id="rId9"/>
      <p:bold r:id="rId10"/>
      <p:italic r:id="rId11"/>
      <p:boldItalic r:id="rId12"/>
    </p:embeddedFont>
    <p:embeddedFont>
      <p:font typeface="Wingdings 3" panose="05040102010807070707" pitchFamily="18" charset="2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휴먼굵은샘체" panose="02010804000101010101" pitchFamily="2" charset="-127"/>
      <p:bold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FAF5"/>
    <a:srgbClr val="11FF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14A03-C672-464D-97CD-AF9FFF9B9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6124" y="1984016"/>
            <a:ext cx="7766936" cy="1646302"/>
          </a:xfrm>
        </p:spPr>
        <p:txBody>
          <a:bodyPr/>
          <a:lstStyle/>
          <a:p>
            <a:pPr algn="ctr"/>
            <a:r>
              <a:rPr lang="en-US" altLang="ko-KR" sz="8800" dirty="0">
                <a:solidFill>
                  <a:srgbClr val="00206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Never die</a:t>
            </a:r>
            <a:endParaRPr lang="ko-KR" altLang="en-US" sz="8800" dirty="0">
              <a:solidFill>
                <a:srgbClr val="002060"/>
              </a:solidFill>
              <a:latin typeface="휴먼굵은샘체" panose="02010804000101010101" pitchFamily="2" charset="-127"/>
              <a:ea typeface="휴먼굵은샘체" panose="02010804000101010101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2D7E4-22AC-4759-87A8-924A2411E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2D game programming</a:t>
            </a:r>
          </a:p>
          <a:p>
            <a:r>
              <a:rPr lang="en-US" altLang="ko-KR" dirty="0"/>
              <a:t>2017182026 </a:t>
            </a:r>
            <a:r>
              <a:rPr lang="ko-KR" altLang="en-US" dirty="0"/>
              <a:t>윤장혁</a:t>
            </a:r>
          </a:p>
        </p:txBody>
      </p:sp>
    </p:spTree>
    <p:extLst>
      <p:ext uri="{BB962C8B-B14F-4D97-AF65-F5344CB8AC3E}">
        <p14:creationId xmlns:p14="http://schemas.microsoft.com/office/powerpoint/2010/main" val="3197569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908EFB-53DF-46FB-98D9-698A451C9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47" y="175122"/>
            <a:ext cx="8596668" cy="861342"/>
          </a:xfrm>
        </p:spPr>
        <p:txBody>
          <a:bodyPr>
            <a:normAutofit/>
          </a:bodyPr>
          <a:lstStyle/>
          <a:p>
            <a:r>
              <a:rPr lang="ko-KR" altLang="en-US" sz="44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게임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DFD830-8FDE-4751-9D13-3D3F6FA0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057" y="1036464"/>
            <a:ext cx="8596668" cy="3880773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게임 이름</a:t>
            </a:r>
            <a:endParaRPr lang="en-US" altLang="ko-KR" sz="3200" b="1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endParaRPr lang="en-US" altLang="ko-KR" sz="3200" b="1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endParaRPr lang="en-US" altLang="ko-KR" sz="3200" b="1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r>
              <a:rPr lang="en-US" altLang="ko-KR" sz="3200" b="1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High Concept</a:t>
            </a:r>
          </a:p>
          <a:p>
            <a:endParaRPr lang="en-US" altLang="ko-KR" sz="3200" b="1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endParaRPr lang="en-US" altLang="ko-KR" sz="3200" b="1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pPr lvl="1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AF83C1-2A13-4D32-9EB2-94C384049B54}"/>
              </a:ext>
            </a:extLst>
          </p:cNvPr>
          <p:cNvSpPr txBox="1"/>
          <p:nvPr/>
        </p:nvSpPr>
        <p:spPr>
          <a:xfrm>
            <a:off x="736057" y="4434439"/>
            <a:ext cx="717215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핵심 메커니즘 </a:t>
            </a:r>
            <a:r>
              <a:rPr lang="en-US" altLang="ko-KR" sz="3600" b="1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:</a:t>
            </a:r>
          </a:p>
          <a:p>
            <a:r>
              <a:rPr lang="en-US" altLang="ko-KR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	- </a:t>
            </a:r>
            <a:r>
              <a:rPr lang="ko-KR" altLang="en-US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횡 스크롤 슈팅 게임 </a:t>
            </a:r>
            <a:endParaRPr lang="en-US" altLang="ko-KR" sz="2400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r>
              <a:rPr lang="en-US" altLang="ko-KR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		</a:t>
            </a:r>
            <a:r>
              <a:rPr lang="ko-KR" altLang="en-US" sz="20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무수히 많이 날라오는 적들의 공격을 피하며 적을 제거한다</a:t>
            </a:r>
            <a:r>
              <a:rPr lang="en-US" altLang="ko-KR" sz="20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</a:p>
          <a:p>
            <a:r>
              <a:rPr lang="en-US" altLang="ko-KR" sz="20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	 </a:t>
            </a:r>
            <a:r>
              <a:rPr lang="en-US" altLang="ko-KR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- </a:t>
            </a:r>
            <a:r>
              <a:rPr lang="ko-KR" altLang="en-US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전략적인 요소 </a:t>
            </a:r>
            <a:endParaRPr lang="en-US" altLang="ko-KR" sz="2400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r>
              <a:rPr lang="en-US" altLang="ko-KR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		</a:t>
            </a:r>
            <a:r>
              <a:rPr lang="ko-KR" altLang="en-US" sz="20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보스의 특수 패턴을 익혀서 공략법을 찾아야한다</a:t>
            </a:r>
            <a:r>
              <a:rPr lang="en-US" altLang="ko-KR" sz="20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  <a:endParaRPr lang="ko-KR" altLang="en-US" sz="2400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53165C0-3EA8-4E7A-93EA-91638E116695}"/>
              </a:ext>
            </a:extLst>
          </p:cNvPr>
          <p:cNvSpPr/>
          <p:nvPr/>
        </p:nvSpPr>
        <p:spPr>
          <a:xfrm>
            <a:off x="1348941" y="3508004"/>
            <a:ext cx="483658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버티고 살아남아라</a:t>
            </a:r>
            <a:endParaRPr lang="en-US" altLang="ko-KR" sz="48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A263F1-6870-43A5-8C26-643838BD17DB}"/>
              </a:ext>
            </a:extLst>
          </p:cNvPr>
          <p:cNvSpPr txBox="1"/>
          <p:nvPr/>
        </p:nvSpPr>
        <p:spPr>
          <a:xfrm>
            <a:off x="1972407" y="1810569"/>
            <a:ext cx="37908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00206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Never die</a:t>
            </a:r>
            <a:endParaRPr lang="ko-KR" altLang="en-US" sz="6000" dirty="0">
              <a:solidFill>
                <a:srgbClr val="002060"/>
              </a:solidFill>
              <a:latin typeface="휴먼굵은샘체" panose="02010804000101010101" pitchFamily="2" charset="-127"/>
              <a:ea typeface="휴먼굵은샘체" panose="02010804000101010101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D11E54-8DDC-471B-A07E-DC01F914AC20}"/>
              </a:ext>
            </a:extLst>
          </p:cNvPr>
          <p:cNvSpPr txBox="1"/>
          <p:nvPr/>
        </p:nvSpPr>
        <p:spPr>
          <a:xfrm>
            <a:off x="6839826" y="5004841"/>
            <a:ext cx="19268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※ </a:t>
            </a:r>
            <a:r>
              <a:rPr lang="ko-KR" altLang="en-US" sz="1600" dirty="0"/>
              <a:t>예시 </a:t>
            </a:r>
            <a:r>
              <a:rPr lang="en-US" altLang="ko-KR" sz="1600" dirty="0"/>
              <a:t>: </a:t>
            </a:r>
            <a:r>
              <a:rPr lang="ko-KR" altLang="en-US" sz="1600" dirty="0" err="1"/>
              <a:t>스테레덴</a:t>
            </a:r>
            <a:endParaRPr lang="ko-KR" altLang="en-US" sz="16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73DDD8D-9415-41B3-B588-489DD87CB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826" y="2358389"/>
            <a:ext cx="4704804" cy="2646452"/>
          </a:xfrm>
          <a:prstGeom prst="rect">
            <a:avLst/>
          </a:prstGeom>
          <a:effectLst>
            <a:softEdge rad="63500"/>
          </a:effectLst>
          <a:scene3d>
            <a:camera prst="orthographicFront"/>
            <a:lightRig rig="threePt" dir="t"/>
          </a:scene3d>
          <a:sp3d>
            <a:bevelT w="88900"/>
            <a:bevelB w="127000" h="127000"/>
          </a:sp3d>
        </p:spPr>
      </p:pic>
    </p:spTree>
    <p:extLst>
      <p:ext uri="{BB962C8B-B14F-4D97-AF65-F5344CB8AC3E}">
        <p14:creationId xmlns:p14="http://schemas.microsoft.com/office/powerpoint/2010/main" val="516916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AB81FA-3C36-4E1C-B921-9C2C5D675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496" y="117446"/>
            <a:ext cx="8596668" cy="528506"/>
          </a:xfrm>
        </p:spPr>
        <p:txBody>
          <a:bodyPr>
            <a:normAutofit fontScale="90000"/>
          </a:bodyPr>
          <a:lstStyle/>
          <a:p>
            <a:r>
              <a:rPr lang="ko-KR" altLang="en-US" sz="32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개발범위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E5AFE501-C13B-4383-9AC7-93334A0EEC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5435497"/>
              </p:ext>
            </p:extLst>
          </p:nvPr>
        </p:nvGraphicFramePr>
        <p:xfrm>
          <a:off x="68509" y="645952"/>
          <a:ext cx="12054982" cy="6153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5497">
                  <a:extLst>
                    <a:ext uri="{9D8B030D-6E8A-4147-A177-3AD203B41FA5}">
                      <a16:colId xmlns:a16="http://schemas.microsoft.com/office/drawing/2014/main" val="771089601"/>
                    </a:ext>
                  </a:extLst>
                </a:gridCol>
                <a:gridCol w="5561884">
                  <a:extLst>
                    <a:ext uri="{9D8B030D-6E8A-4147-A177-3AD203B41FA5}">
                      <a16:colId xmlns:a16="http://schemas.microsoft.com/office/drawing/2014/main" val="3147659163"/>
                    </a:ext>
                  </a:extLst>
                </a:gridCol>
                <a:gridCol w="4647601">
                  <a:extLst>
                    <a:ext uri="{9D8B030D-6E8A-4147-A177-3AD203B41FA5}">
                      <a16:colId xmlns:a16="http://schemas.microsoft.com/office/drawing/2014/main" val="1263688456"/>
                    </a:ext>
                  </a:extLst>
                </a:gridCol>
              </a:tblGrid>
              <a:tr h="457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내용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최소 범위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추가 범위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1098314"/>
                  </a:ext>
                </a:extLst>
              </a:tr>
              <a:tr h="8985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캐릭터 컨트롤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방향키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8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방향 이동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Z 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투사체 발사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X 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폭탄 사용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추가적인 캐릭터의 스킬 구현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Ctrl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키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추가 스킬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66229"/>
                  </a:ext>
                </a:extLst>
              </a:tr>
              <a:tr h="6289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강화 아이템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빨간 알약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공격력 증가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파란 알약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체력 증가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하얀 알약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캐릭터주위에 보호막 생성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(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공격을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1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회 막아 줌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)</a:t>
                      </a:r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0675991"/>
                  </a:ext>
                </a:extLst>
              </a:tr>
              <a:tr h="7146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횡 스크롤 배경화면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스크롤을 이용한 입체적 연출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스테이지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3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개 구현 예정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8208142"/>
                  </a:ext>
                </a:extLst>
              </a:tr>
              <a:tr h="7713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적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AI</a:t>
                      </a:r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기본 적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AI 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탄을 쏘고 사라진다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AI 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탄을 특정 패턴으로 쏜다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. </a:t>
                      </a:r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1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개당 여러 패턴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7003076"/>
                  </a:ext>
                </a:extLst>
              </a:tr>
              <a:tr h="8985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탄 발사음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800" dirty="0" err="1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필사기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 발사음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배경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배경에 맞는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BGM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적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탄 발사음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5184736"/>
                  </a:ext>
                </a:extLst>
              </a:tr>
              <a:tr h="8985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게임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 체력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0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이 될 시 게임이 끝남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체력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0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이 될 시 해당 스테이지 클리어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출현 게이지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게이지가 가득 차면 보스 출현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점수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스테이지 끝날 시 점수에 따른 등급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1990863"/>
                  </a:ext>
                </a:extLst>
              </a:tr>
              <a:tr h="8268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IDLE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동작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사망 모션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패턴 동작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사망 모션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7653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2869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D4A8FCEF-CA9F-4CC0-8201-5CFE723C9F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1827199"/>
              </p:ext>
            </p:extLst>
          </p:nvPr>
        </p:nvGraphicFramePr>
        <p:xfrm>
          <a:off x="142671" y="653465"/>
          <a:ext cx="11367025" cy="58555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352">
                  <a:extLst>
                    <a:ext uri="{9D8B030D-6E8A-4147-A177-3AD203B41FA5}">
                      <a16:colId xmlns:a16="http://schemas.microsoft.com/office/drawing/2014/main" val="2508508185"/>
                    </a:ext>
                  </a:extLst>
                </a:gridCol>
                <a:gridCol w="1501285">
                  <a:extLst>
                    <a:ext uri="{9D8B030D-6E8A-4147-A177-3AD203B41FA5}">
                      <a16:colId xmlns:a16="http://schemas.microsoft.com/office/drawing/2014/main" val="4209677857"/>
                    </a:ext>
                  </a:extLst>
                </a:gridCol>
                <a:gridCol w="9001388">
                  <a:extLst>
                    <a:ext uri="{9D8B030D-6E8A-4147-A177-3AD203B41FA5}">
                      <a16:colId xmlns:a16="http://schemas.microsoft.com/office/drawing/2014/main" val="3094837669"/>
                    </a:ext>
                  </a:extLst>
                </a:gridCol>
              </a:tblGrid>
              <a:tr h="42786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설명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714346"/>
                  </a:ext>
                </a:extLst>
              </a:tr>
              <a:tr h="29277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1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리소스 수집</a:t>
                      </a:r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&amp; 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2799646"/>
                  </a:ext>
                </a:extLst>
              </a:tr>
              <a:tr h="2927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(80%)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맵</a:t>
                      </a:r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</a:t>
                      </a:r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적</a:t>
                      </a:r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리소스 수집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2995496"/>
                  </a:ext>
                </a:extLst>
              </a:tr>
              <a:tr h="29277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2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 캐릭터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603445"/>
                  </a:ext>
                </a:extLst>
              </a:tr>
              <a:tr h="2927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(80%) 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 캐릭터 조작 구현완료</a:t>
                      </a:r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총알 발사 구현 완료</a:t>
                      </a:r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400" dirty="0" err="1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필살기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미구현</a:t>
                      </a:r>
                      <a:endParaRPr lang="ko-KR" altLang="en-US" sz="14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281220"/>
                  </a:ext>
                </a:extLst>
              </a:tr>
              <a:tr h="4594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3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적의 공격 및 발사체의 충돌 체크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9918323"/>
                  </a:ext>
                </a:extLst>
              </a:tr>
              <a:tr h="3355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4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(80%) 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적의 공격 구현</a:t>
                      </a:r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적공격과 </a:t>
                      </a:r>
                      <a:r>
                        <a:rPr lang="ko-KR" altLang="en-US" sz="1600" dirty="0" err="1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플레이어간의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 충돌체크 구현완료</a:t>
                      </a:r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패턴 </a:t>
                      </a:r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4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개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1903723"/>
                  </a:ext>
                </a:extLst>
              </a:tr>
              <a:tr h="29277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5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스테이지 제작 및 기본 </a:t>
                      </a:r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UI 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2648912"/>
                  </a:ext>
                </a:extLst>
              </a:tr>
              <a:tr h="2927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(50%) 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캐릭터의 </a:t>
                      </a:r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HP, 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공격력 제작 완료</a:t>
                      </a:r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게이지 수치표시</a:t>
                      </a:r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게임 타이틀</a:t>
                      </a:r>
                      <a:r>
                        <a:rPr lang="en-US" altLang="ko-KR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게임오버 화면 제작완료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2733809"/>
                  </a:ext>
                </a:extLst>
              </a:tr>
              <a:tr h="29277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6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아이템 구현 및 보스 몬스터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0574131"/>
                  </a:ext>
                </a:extLst>
              </a:tr>
              <a:tr h="2927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1154565"/>
                  </a:ext>
                </a:extLst>
              </a:tr>
              <a:tr h="29277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7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중간 점검 및 보스 몬스터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6250252"/>
                  </a:ext>
                </a:extLst>
              </a:tr>
              <a:tr h="2927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3989696"/>
                  </a:ext>
                </a:extLst>
              </a:tr>
              <a:tr h="29277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8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추가 스테이지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9119208"/>
                  </a:ext>
                </a:extLst>
              </a:tr>
              <a:tr h="2927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7184087"/>
                  </a:ext>
                </a:extLst>
              </a:tr>
              <a:tr h="29277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9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최종 점검 및 플레이어 피드백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3785254"/>
                  </a:ext>
                </a:extLst>
              </a:tr>
              <a:tr h="2927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1014046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AE0FCC81-4115-41CA-9DE5-B7D864EC482F}"/>
              </a:ext>
            </a:extLst>
          </p:cNvPr>
          <p:cNvSpPr txBox="1">
            <a:spLocks/>
          </p:cNvSpPr>
          <p:nvPr/>
        </p:nvSpPr>
        <p:spPr>
          <a:xfrm>
            <a:off x="366941" y="49568"/>
            <a:ext cx="8596668" cy="6038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32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개발 상황</a:t>
            </a:r>
          </a:p>
        </p:txBody>
      </p:sp>
    </p:spTree>
    <p:extLst>
      <p:ext uri="{BB962C8B-B14F-4D97-AF65-F5344CB8AC3E}">
        <p14:creationId xmlns:p14="http://schemas.microsoft.com/office/powerpoint/2010/main" val="970371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B4408B6F-4383-4B41-AE75-EBDEB4284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47" y="175122"/>
            <a:ext cx="8596668" cy="861342"/>
          </a:xfrm>
        </p:spPr>
        <p:txBody>
          <a:bodyPr>
            <a:normAutofit/>
          </a:bodyPr>
          <a:lstStyle/>
          <a:p>
            <a:r>
              <a:rPr lang="en-US" altLang="ko-KR" sz="44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Git hub commit </a:t>
            </a:r>
            <a:r>
              <a:rPr lang="ko-KR" altLang="en-US" sz="44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통계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3F4925-C839-4CF9-9195-01754CED67B4}"/>
              </a:ext>
            </a:extLst>
          </p:cNvPr>
          <p:cNvSpPr txBox="1"/>
          <p:nvPr/>
        </p:nvSpPr>
        <p:spPr>
          <a:xfrm>
            <a:off x="1819470" y="1046561"/>
            <a:ext cx="7321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https://github.com/uhreungdu/my-pc-2dgp/graphs/commit-activity</a:t>
            </a:r>
            <a:endParaRPr lang="ko-KR" altLang="en-US" dirty="0"/>
          </a:p>
        </p:txBody>
      </p:sp>
      <p:pic>
        <p:nvPicPr>
          <p:cNvPr id="9" name="그림 8" descr="스크린샷, 지도이(가) 표시된 사진&#10;&#10;자동 생성된 설명">
            <a:extLst>
              <a:ext uri="{FF2B5EF4-FFF2-40B4-BE49-F238E27FC236}">
                <a16:creationId xmlns:a16="http://schemas.microsoft.com/office/drawing/2014/main" id="{BB2DCD67-5AE9-4CED-BB8A-6A480682F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382" y="1713102"/>
            <a:ext cx="7564103" cy="496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666585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706</TotalTime>
  <Words>345</Words>
  <Application>Microsoft Office PowerPoint</Application>
  <PresentationFormat>와이드스크린</PresentationFormat>
  <Paragraphs>93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Trebuchet MS</vt:lpstr>
      <vt:lpstr>Wingdings 3</vt:lpstr>
      <vt:lpstr>1훈화양연화 R</vt:lpstr>
      <vt:lpstr>맑은 고딕</vt:lpstr>
      <vt:lpstr>Arial</vt:lpstr>
      <vt:lpstr>HY그래픽M</vt:lpstr>
      <vt:lpstr>휴먼굵은샘체</vt:lpstr>
      <vt:lpstr>패싯</vt:lpstr>
      <vt:lpstr>Never die</vt:lpstr>
      <vt:lpstr>게임 컨셉</vt:lpstr>
      <vt:lpstr>개발범위</vt:lpstr>
      <vt:lpstr>PowerPoint 프레젠테이션</vt:lpstr>
      <vt:lpstr>Git hub commit 통계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 프로그래밍 1차 발표</dc:title>
  <dc:creator>윤 장혁</dc:creator>
  <cp:lastModifiedBy>윤 장혁</cp:lastModifiedBy>
  <cp:revision>50</cp:revision>
  <dcterms:created xsi:type="dcterms:W3CDTF">2018-09-27T12:41:05Z</dcterms:created>
  <dcterms:modified xsi:type="dcterms:W3CDTF">2018-11-04T13:43:38Z</dcterms:modified>
</cp:coreProperties>
</file>

<file path=docProps/thumbnail.jpeg>
</file>